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handoutMasterIdLst>
    <p:handoutMasterId r:id="rId15"/>
  </p:handoutMasterIdLst>
  <p:sldIdLst>
    <p:sldId id="256" r:id="rId3"/>
    <p:sldId id="281" r:id="rId4"/>
    <p:sldId id="282" r:id="rId5"/>
    <p:sldId id="277" r:id="rId6"/>
    <p:sldId id="280" r:id="rId7"/>
    <p:sldId id="267" r:id="rId8"/>
    <p:sldId id="265" r:id="rId9"/>
    <p:sldId id="276" r:id="rId10"/>
    <p:sldId id="258" r:id="rId11"/>
    <p:sldId id="279" r:id="rId12"/>
    <p:sldId id="27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5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07"/>
  </p:normalViewPr>
  <p:slideViewPr>
    <p:cSldViewPr snapToGrid="0" snapToObjects="1">
      <p:cViewPr varScale="1">
        <p:scale>
          <a:sx n="78" d="100"/>
          <a:sy n="78" d="100"/>
        </p:scale>
        <p:origin x="-456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857D29-2567-7E4F-8758-0A273C5EFA1D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0EF66C-3620-994B-A4AD-289210D118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4076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4D2459-B2F7-D54D-8E0C-CCC83FEFB531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F10C0-8688-DC48-84F9-794FA8B68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6911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1595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1C75EC-55AF-6F46-9B5F-8ACA2E1C7732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458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02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830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737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649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1273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46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4241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849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62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463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576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357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65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38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1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73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6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506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66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979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5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152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BF1E1-71F5-0441-8F3E-8D87AED13E24}" type="datetimeFigureOut">
              <a:rPr lang="en-US" smtClean="0"/>
              <a:t>16-08-14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66C183-39C8-424C-A79D-EA1A9C64CD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00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16-08-14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81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6.tiff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62158"/>
            <a:ext cx="9144000" cy="604202"/>
          </a:xfrm>
        </p:spPr>
        <p:txBody>
          <a:bodyPr/>
          <a:lstStyle/>
          <a:p>
            <a:r>
              <a:rPr lang="en-US" altLang="zh-CN" b="1" dirty="0" smtClean="0"/>
              <a:t>2016</a:t>
            </a:r>
            <a:r>
              <a:rPr lang="zh-CN" altLang="en-US" b="1" dirty="0" smtClean="0"/>
              <a:t>年</a:t>
            </a:r>
            <a:r>
              <a:rPr lang="en-US" altLang="zh-CN" b="1" dirty="0" smtClean="0"/>
              <a:t>8</a:t>
            </a:r>
            <a:r>
              <a:rPr lang="zh-CN" altLang="en-US" b="1" dirty="0" smtClean="0"/>
              <a:t>月</a:t>
            </a:r>
            <a:r>
              <a:rPr lang="en-US" altLang="zh-CN" b="1" dirty="0" smtClean="0"/>
              <a:t>14</a:t>
            </a:r>
            <a:r>
              <a:rPr lang="zh-CN" altLang="en-US" b="1" dirty="0" smtClean="0"/>
              <a:t>日</a:t>
            </a:r>
            <a:endParaRPr lang="en-US" b="1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524000" y="2503534"/>
            <a:ext cx="914400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6600" b="1" dirty="0" smtClean="0"/>
              <a:t>依靠神走恩典之路</a:t>
            </a:r>
            <a:endParaRPr lang="en-CA" b="1" dirty="0"/>
          </a:p>
        </p:txBody>
      </p:sp>
    </p:spTree>
    <p:extLst>
      <p:ext uri="{BB962C8B-B14F-4D97-AF65-F5344CB8AC3E}">
        <p14:creationId xmlns:p14="http://schemas.microsoft.com/office/powerpoint/2010/main" val="11237840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055228"/>
            <a:ext cx="3033626" cy="4456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9390" y="2096610"/>
            <a:ext cx="3314700" cy="43732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22910" y="509885"/>
            <a:ext cx="110985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zh-CN" altLang="en-US" sz="2800" b="1" dirty="0">
                <a:solidFill>
                  <a:srgbClr val="000000"/>
                </a:solidFill>
                <a:latin typeface="Calibri" charset="0"/>
                <a:cs typeface="Times" charset="0"/>
              </a:rPr>
              <a:t>你的存在并非偶然，甚至在创造世界以先，神已经挂念着你，并且为着他的目的来塑造你，而这目的远超过你在世上的年日</a:t>
            </a:r>
            <a:r>
              <a:rPr lang="zh-CN" altLang="en-US" sz="2800" b="1" dirty="0" smtClean="0">
                <a:solidFill>
                  <a:srgbClr val="000000"/>
                </a:solidFill>
                <a:latin typeface="Calibri" charset="0"/>
                <a:cs typeface="Times" charset="0"/>
              </a:rPr>
              <a:t>；</a:t>
            </a:r>
            <a:endParaRPr lang="en-CA" altLang="zh-CN" sz="2800" b="1" dirty="0" smtClean="0">
              <a:solidFill>
                <a:srgbClr val="000000"/>
              </a:solidFill>
              <a:latin typeface="Calibri" charset="0"/>
              <a:cs typeface="Times" charset="0"/>
            </a:endParaRPr>
          </a:p>
          <a:p>
            <a:pPr algn="ctr">
              <a:spcAft>
                <a:spcPts val="0"/>
              </a:spcAft>
            </a:pPr>
            <a:r>
              <a:rPr lang="zh-CN" altLang="en-US" sz="2800" b="1" dirty="0" smtClean="0">
                <a:solidFill>
                  <a:srgbClr val="000000"/>
                </a:solidFill>
                <a:latin typeface="Calibri" charset="0"/>
                <a:cs typeface="Times" charset="0"/>
              </a:rPr>
              <a:t>你</a:t>
            </a:r>
            <a:r>
              <a:rPr lang="zh-CN" altLang="en-US" sz="2800" b="1" dirty="0">
                <a:solidFill>
                  <a:srgbClr val="000000"/>
                </a:solidFill>
                <a:latin typeface="Calibri" charset="0"/>
                <a:cs typeface="Times" charset="0"/>
              </a:rPr>
              <a:t>原是为永恒而被造！</a:t>
            </a:r>
            <a:endParaRPr lang="en-US" sz="2400" b="1" dirty="0">
              <a:effectLst/>
              <a:latin typeface="Calibri" charset="0"/>
              <a:ea typeface="DengXian" charset="-122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153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92" y="-80010"/>
            <a:ext cx="9300281" cy="6938010"/>
          </a:xfrm>
          <a:prstGeom prst="rect">
            <a:avLst/>
          </a:prstGeom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834692" y="408761"/>
            <a:ext cx="9144000" cy="1200329"/>
          </a:xfrm>
          <a:prstGeom prst="rect">
            <a:avLst/>
          </a:prstGeom>
        </p:spPr>
        <p:txBody>
          <a:bodyPr vert="horz" wrap="square" lIns="91440" tIns="45720" rIns="91440" bIns="4572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8000" b="1" dirty="0" smtClean="0">
                <a:solidFill>
                  <a:srgbClr val="1750FF"/>
                </a:solidFill>
              </a:rPr>
              <a:t>依靠神走</a:t>
            </a:r>
            <a:endParaRPr lang="en-CA" sz="7200" b="1" dirty="0">
              <a:solidFill>
                <a:srgbClr val="175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266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5840730" cy="6092825"/>
          </a:xfrm>
        </p:spPr>
        <p:txBody>
          <a:bodyPr>
            <a:norm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谁是所罗门？</a:t>
            </a:r>
            <a:r>
              <a:rPr lang="en-US" altLang="zh-CN" sz="2800" b="1" dirty="0" smtClean="0">
                <a:solidFill>
                  <a:srgbClr val="C00000"/>
                </a:solidFill>
              </a:rPr>
              <a:t/>
            </a:r>
            <a:br>
              <a:rPr lang="en-US" altLang="zh-CN" sz="2800" b="1" dirty="0" smtClean="0">
                <a:solidFill>
                  <a:srgbClr val="C00000"/>
                </a:solidFill>
              </a:rPr>
            </a:br>
            <a:r>
              <a:rPr lang="en-US" sz="2800" b="1" i="1" dirty="0" smtClean="0">
                <a:solidFill>
                  <a:srgbClr val="C00000"/>
                </a:solidFill>
              </a:rPr>
              <a:t/>
            </a:r>
            <a:br>
              <a:rPr lang="en-US" sz="2800" b="1" i="1" dirty="0" smtClean="0">
                <a:solidFill>
                  <a:srgbClr val="C00000"/>
                </a:solidFill>
              </a:rPr>
            </a:br>
            <a:r>
              <a:rPr lang="zh-CN" altLang="en-US" sz="2800" b="1" dirty="0" smtClean="0"/>
              <a:t>所罗门是大卫的儿子。</a:t>
            </a:r>
            <a:r>
              <a:rPr lang="en-US" altLang="zh-CN" sz="2800" b="1" dirty="0" smtClean="0"/>
              <a:t/>
            </a:r>
            <a:br>
              <a:rPr lang="en-US" altLang="zh-CN" sz="2800" b="1" dirty="0" smtClean="0"/>
            </a:br>
            <a:r>
              <a:rPr lang="en-US" altLang="zh-CN" sz="2800" b="1" dirty="0" smtClean="0"/>
              <a:t/>
            </a:r>
            <a:br>
              <a:rPr lang="en-US" altLang="zh-CN" sz="2800" b="1" dirty="0" smtClean="0"/>
            </a:br>
            <a:r>
              <a:rPr lang="zh-CN" altLang="en-US" sz="2800" b="1" dirty="0" smtClean="0"/>
              <a:t>耶和华说：“我就应允你所求的，</a:t>
            </a:r>
            <a:r>
              <a:rPr lang="zh-CN" altLang="en-US" sz="2800" b="1" dirty="0" smtClean="0">
                <a:solidFill>
                  <a:srgbClr val="C00000"/>
                </a:solidFill>
              </a:rPr>
              <a:t>赐你聪明智慧</a:t>
            </a:r>
            <a:r>
              <a:rPr lang="zh-CN" altLang="en-US" sz="2800" b="1" dirty="0" smtClean="0"/>
              <a:t>，甚至在你以前没有象你的，在你以后也没有象你的。”</a:t>
            </a:r>
            <a:r>
              <a:rPr lang="en-US" altLang="zh-CN" sz="2800" b="1" dirty="0" smtClean="0"/>
              <a:t/>
            </a:r>
            <a:br>
              <a:rPr lang="en-US" altLang="zh-CN" sz="2800" b="1" dirty="0" smtClean="0"/>
            </a:br>
            <a:r>
              <a:rPr lang="is-IS" sz="2400" dirty="0" smtClean="0"/>
              <a:t>王上</a:t>
            </a:r>
            <a:r>
              <a:rPr lang="is-IS" sz="2400" dirty="0"/>
              <a:t>3:4-13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7990" y="365125"/>
            <a:ext cx="4427560" cy="628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0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7170" y="530661"/>
            <a:ext cx="626364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C00000"/>
                </a:solidFill>
              </a:rPr>
              <a:t>所罗门的经历</a:t>
            </a:r>
            <a:endParaRPr lang="en-US" altLang="zh-CN" sz="2800" b="1" i="1" dirty="0">
              <a:solidFill>
                <a:srgbClr val="C00000"/>
              </a:solidFill>
            </a:endParaRPr>
          </a:p>
          <a:p>
            <a:endParaRPr lang="en-US" altLang="zh-CN" sz="2800" b="1" i="1" dirty="0" smtClean="0">
              <a:solidFill>
                <a:srgbClr val="C00000"/>
              </a:solidFill>
            </a:endParaRPr>
          </a:p>
          <a:p>
            <a:r>
              <a:rPr lang="zh-CN" altLang="en-US" sz="2600" b="1" dirty="0" smtClean="0"/>
              <a:t>所罗门王的财宝与智慧胜过天下的列王。</a:t>
            </a:r>
            <a:r>
              <a:rPr lang="zh-CN" altLang="en-US" sz="2600" b="1" dirty="0" smtClean="0">
                <a:solidFill>
                  <a:prstClr val="black"/>
                </a:solidFill>
                <a:latin typeface="Times-Roman" charset="0"/>
              </a:rPr>
              <a:t>普天下的王都求见所罗门，要听神赐给他智慧的话。</a:t>
            </a:r>
            <a:r>
              <a:rPr lang="en-US" sz="2600" b="1" dirty="0" smtClean="0"/>
              <a:t>神赐他富足</a:t>
            </a:r>
            <a:r>
              <a:rPr lang="zh-CN" altLang="en-US" sz="2600" b="1" dirty="0" smtClean="0"/>
              <a:t>，</a:t>
            </a:r>
            <a:r>
              <a:rPr lang="en-US" sz="2600" b="1" dirty="0" smtClean="0"/>
              <a:t>尊荣</a:t>
            </a:r>
            <a:r>
              <a:rPr lang="zh-CN" altLang="en-US" sz="2600" b="1" dirty="0" smtClean="0"/>
              <a:t>和财富</a:t>
            </a:r>
            <a:r>
              <a:rPr lang="en-US" sz="2600" b="1" dirty="0" smtClean="0"/>
              <a:t>,列王中没有一个能比他的</a:t>
            </a:r>
            <a:r>
              <a:rPr lang="zh-CN" altLang="en-US" sz="2600" b="1" dirty="0" smtClean="0"/>
              <a:t>。</a:t>
            </a:r>
            <a:endParaRPr lang="en-US" sz="2600" b="1" dirty="0" smtClean="0"/>
          </a:p>
          <a:p>
            <a:endParaRPr lang="en-US" sz="2600" b="1" dirty="0"/>
          </a:p>
          <a:p>
            <a:r>
              <a:rPr lang="zh-CN" altLang="en-US" sz="2600" b="1" dirty="0" smtClean="0"/>
              <a:t>所罗门年老的时候，他的妃嫔诱惑他的心去随从别神。</a:t>
            </a:r>
            <a:r>
              <a:rPr lang="en-US" sz="2600" b="1" dirty="0" smtClean="0"/>
              <a:t>所罗门王国分裂为二</a:t>
            </a:r>
            <a:r>
              <a:rPr lang="zh-CN" altLang="en-US" sz="2600" b="1" dirty="0" smtClean="0"/>
              <a:t>，以色列和犹太国。</a:t>
            </a:r>
            <a:endParaRPr lang="en-US" sz="2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810" y="1097280"/>
            <a:ext cx="5542434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8208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2450" y="51250"/>
            <a:ext cx="104546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 smtClean="0">
                <a:solidFill>
                  <a:prstClr val="black"/>
                </a:solidFill>
                <a:latin typeface="Verdana" charset="0"/>
              </a:rPr>
              <a:t>箴言：</a:t>
            </a:r>
            <a:r>
              <a:rPr lang="en-US" altLang="zh-CN" sz="2000" b="1" dirty="0" smtClean="0">
                <a:solidFill>
                  <a:prstClr val="black"/>
                </a:solidFill>
                <a:latin typeface="Verdana" charset="0"/>
              </a:rPr>
              <a:t>3</a:t>
            </a:r>
            <a:r>
              <a:rPr lang="zh-CN" altLang="en-US" sz="2000" b="1" dirty="0" smtClean="0">
                <a:solidFill>
                  <a:prstClr val="black"/>
                </a:solidFill>
                <a:latin typeface="Verdana" charset="0"/>
              </a:rPr>
              <a:t>章</a:t>
            </a:r>
            <a:r>
              <a:rPr lang="en-US" altLang="zh-CN" sz="2000" b="1" dirty="0" smtClean="0">
                <a:solidFill>
                  <a:prstClr val="black"/>
                </a:solidFill>
                <a:latin typeface="Verdana" charset="0"/>
              </a:rPr>
              <a:t>1-12</a:t>
            </a:r>
          </a:p>
          <a:p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我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儿 ， 不 要 忘 记 我 的 法 则 。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你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心 要 谨 守 我 的 诫 命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。因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为 他 必 将 长 久 的 日 子 ， 生 命 的 年 数 ， 与 平 安 ， 加 给 你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。不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可 使 慈 爱 诚 实 离 开 你 。 要 系 在 你 颈 项 上 ， 刻 在 你 心 版 上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。这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样 ， 你 必 在 神 和 世 人 眼 前 蒙 恩 宠 ， 有 聪 明 。	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你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要 专 心 仰 赖 耶 和 华 ， 不 可 倚 靠 自 己 的 聪 明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。在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你 一 切 所 行 的 事 上 ， 都 要 认 定 他 ， 他 必 指 引 你 的 路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。不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要 自 以 为 有 智 慧 。 要 敬 畏 耶 和 华 ， 远 离 恶 事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。这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便 医 治 你 的 肚 脐 ， 滋 润 你 的 百 骨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。你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要 以 财 物 ， 和 一 切 初 熟 的 土 产 ， 尊 荣 耶 和 华 。	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这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样 ， 你 的 仓 房 ， 必 充 满 有 余 ， 你 的 酒 榨 ， 有 新 酒 盈 溢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。我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儿 ， 你 不 可 轻 看 耶 和 华 的 管 教 ， 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也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不 可 厌 烦 他 的 责 备 。	</a:t>
            </a:r>
            <a:r>
              <a:rPr lang="zh-CN" altLang="en-US" sz="2800" b="1" dirty="0" smtClean="0">
                <a:solidFill>
                  <a:prstClr val="black"/>
                </a:solidFill>
                <a:latin typeface="Times-Roman" charset="0"/>
              </a:rPr>
              <a:t>因 </a:t>
            </a:r>
            <a:r>
              <a:rPr lang="zh-CN" altLang="en-US" sz="2800" b="1" dirty="0">
                <a:solidFill>
                  <a:prstClr val="black"/>
                </a:solidFill>
                <a:latin typeface="Times-Roman" charset="0"/>
              </a:rPr>
              <a:t>为 耶 和 华 所 爱 的 ， 他 必 责 备 。 正 如 父 亲 责 备 所 喜 爱 的 儿 子 。	</a:t>
            </a:r>
            <a:r>
              <a:rPr lang="zh-CN" altLang="en-US" sz="2400" b="1" dirty="0">
                <a:solidFill>
                  <a:prstClr val="black"/>
                </a:solidFill>
                <a:latin typeface="Times-Roman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7978672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1680" y="1099394"/>
            <a:ext cx="984123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400" b="1" dirty="0">
                <a:solidFill>
                  <a:prstClr val="black"/>
                </a:solidFill>
              </a:rPr>
              <a:t>所罗门</a:t>
            </a:r>
            <a:r>
              <a:rPr lang="en-US" sz="4000" b="1" dirty="0">
                <a:solidFill>
                  <a:prstClr val="black"/>
                </a:solidFill>
              </a:rPr>
              <a:t>箴言</a:t>
            </a:r>
            <a:r>
              <a:rPr lang="en-US" altLang="zh-CN" sz="4000" b="1" dirty="0" smtClean="0">
                <a:solidFill>
                  <a:prstClr val="black"/>
                </a:solidFill>
              </a:rPr>
              <a:t>3:5</a:t>
            </a:r>
            <a:r>
              <a:rPr lang="zh-CN" altLang="en-US" sz="4000" b="1" dirty="0" smtClean="0">
                <a:solidFill>
                  <a:prstClr val="black"/>
                </a:solidFill>
              </a:rPr>
              <a:t>－</a:t>
            </a:r>
            <a:r>
              <a:rPr lang="en-US" altLang="zh-CN" sz="4000" b="1" dirty="0">
                <a:solidFill>
                  <a:prstClr val="black"/>
                </a:solidFill>
              </a:rPr>
              <a:t>7</a:t>
            </a:r>
            <a:endParaRPr lang="en-US" sz="4000" b="1" dirty="0">
              <a:solidFill>
                <a:prstClr val="black"/>
              </a:solidFill>
            </a:endParaRPr>
          </a:p>
          <a:p>
            <a:r>
              <a:rPr lang="en-US" sz="5400" b="1" dirty="0">
                <a:solidFill>
                  <a:prstClr val="black"/>
                </a:solidFill>
              </a:rPr>
              <a:t>我儿，你要专心仰赖耶和华，不可倚靠自己的聪明，在你一切所行的事上都要认定他，他必指引你的路。不要自以为有智慧；要敬畏耶和华，远离恶事。</a:t>
            </a:r>
          </a:p>
        </p:txBody>
      </p:sp>
    </p:spTree>
    <p:extLst>
      <p:ext uri="{BB962C8B-B14F-4D97-AF65-F5344CB8AC3E}">
        <p14:creationId xmlns:p14="http://schemas.microsoft.com/office/powerpoint/2010/main" val="2005468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528" y="2288285"/>
            <a:ext cx="820488" cy="1754326"/>
          </a:xfrm>
          <a:prstGeom prst="rect">
            <a:avLst/>
          </a:prstGeom>
          <a:noFill/>
          <a:ln w="76200">
            <a:solidFill>
              <a:srgbClr val="00B05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1" smtClean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出生</a:t>
            </a:r>
            <a:endParaRPr lang="en-US" altLang="zh-CN" sz="5400" b="1" dirty="0">
              <a:ln w="17780" cmpd="sng">
                <a:solidFill>
                  <a:srgbClr val="4F81BD">
                    <a:tint val="3000"/>
                  </a:srgbClr>
                </a:solidFill>
                <a:prstDash val="solid"/>
                <a:miter lim="800000"/>
              </a:ln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191222" y="2814509"/>
            <a:ext cx="5988881" cy="70187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rgbClr val="EEECE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88335" y="981324"/>
            <a:ext cx="2441694" cy="7694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4400" b="1" dirty="0" smtClean="0">
                <a:solidFill>
                  <a:srgbClr val="7030A0"/>
                </a:solidFill>
              </a:rPr>
              <a:t>恩典之路</a:t>
            </a:r>
            <a:endParaRPr lang="en-CA" sz="4400" b="1" dirty="0">
              <a:solidFill>
                <a:srgbClr val="7030A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7601" y="987811"/>
            <a:ext cx="4104366" cy="493294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20974" y="6146738"/>
            <a:ext cx="43749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>
                <a:solidFill>
                  <a:srgbClr val="343434"/>
                </a:solidFill>
                <a:latin typeface="SIL-Hei-Med-Jian" charset="0"/>
              </a:rPr>
              <a:t>《</a:t>
            </a:r>
            <a:r>
              <a:rPr lang="zh-CN" altLang="en-US" sz="2800" b="1" dirty="0">
                <a:solidFill>
                  <a:srgbClr val="343434"/>
                </a:solidFill>
                <a:latin typeface="SIL-Hei-Med-Jian" charset="0"/>
              </a:rPr>
              <a:t>末日审判</a:t>
            </a:r>
            <a:r>
              <a:rPr lang="en-US" altLang="zh-CN" sz="2800" b="1" dirty="0">
                <a:solidFill>
                  <a:srgbClr val="343434"/>
                </a:solidFill>
                <a:latin typeface="SIL-Hei-Med-Jian" charset="0"/>
              </a:rPr>
              <a:t>》(</a:t>
            </a:r>
            <a:r>
              <a:rPr lang="zh-CN" altLang="en-US" sz="2800" b="1" dirty="0">
                <a:solidFill>
                  <a:srgbClr val="343434"/>
                </a:solidFill>
                <a:latin typeface="SIL-Hei-Med-Jian" charset="0"/>
              </a:rPr>
              <a:t>米开朗基罗</a:t>
            </a:r>
            <a:r>
              <a:rPr lang="en-US" altLang="zh-CN" sz="2800" b="1" dirty="0">
                <a:solidFill>
                  <a:srgbClr val="343434"/>
                </a:solidFill>
                <a:latin typeface="SIL-Hei-Med-Jian" charset="0"/>
              </a:rPr>
              <a:t>)</a:t>
            </a:r>
            <a:endParaRPr lang="en-US" sz="2800" b="1" dirty="0"/>
          </a:p>
        </p:txBody>
      </p:sp>
      <p:sp>
        <p:nvSpPr>
          <p:cNvPr id="8" name="Freeform 7"/>
          <p:cNvSpPr/>
          <p:nvPr/>
        </p:nvSpPr>
        <p:spPr>
          <a:xfrm>
            <a:off x="1179791" y="2322312"/>
            <a:ext cx="5966537" cy="878088"/>
          </a:xfrm>
          <a:custGeom>
            <a:avLst/>
            <a:gdLst>
              <a:gd name="connsiteX0" fmla="*/ 0 w 5795010"/>
              <a:gd name="connsiteY0" fmla="*/ 1067200 h 1170070"/>
              <a:gd name="connsiteX1" fmla="*/ 102870 w 5795010"/>
              <a:gd name="connsiteY1" fmla="*/ 1067200 h 1170070"/>
              <a:gd name="connsiteX2" fmla="*/ 308610 w 5795010"/>
              <a:gd name="connsiteY2" fmla="*/ 1055770 h 1170070"/>
              <a:gd name="connsiteX3" fmla="*/ 605790 w 5795010"/>
              <a:gd name="connsiteY3" fmla="*/ 1044340 h 1170070"/>
              <a:gd name="connsiteX4" fmla="*/ 640080 w 5795010"/>
              <a:gd name="connsiteY4" fmla="*/ 895750 h 1170070"/>
              <a:gd name="connsiteX5" fmla="*/ 651510 w 5795010"/>
              <a:gd name="connsiteY5" fmla="*/ 861460 h 1170070"/>
              <a:gd name="connsiteX6" fmla="*/ 662940 w 5795010"/>
              <a:gd name="connsiteY6" fmla="*/ 804310 h 1170070"/>
              <a:gd name="connsiteX7" fmla="*/ 674370 w 5795010"/>
              <a:gd name="connsiteY7" fmla="*/ 701440 h 1170070"/>
              <a:gd name="connsiteX8" fmla="*/ 651510 w 5795010"/>
              <a:gd name="connsiteY8" fmla="*/ 621430 h 1170070"/>
              <a:gd name="connsiteX9" fmla="*/ 594360 w 5795010"/>
              <a:gd name="connsiteY9" fmla="*/ 518560 h 1170070"/>
              <a:gd name="connsiteX10" fmla="*/ 651510 w 5795010"/>
              <a:gd name="connsiteY10" fmla="*/ 449980 h 1170070"/>
              <a:gd name="connsiteX11" fmla="*/ 662940 w 5795010"/>
              <a:gd name="connsiteY11" fmla="*/ 324250 h 1170070"/>
              <a:gd name="connsiteX12" fmla="*/ 674370 w 5795010"/>
              <a:gd name="connsiteY12" fmla="*/ 244240 h 1170070"/>
              <a:gd name="connsiteX13" fmla="*/ 960120 w 5795010"/>
              <a:gd name="connsiteY13" fmla="*/ 255670 h 1170070"/>
              <a:gd name="connsiteX14" fmla="*/ 1520190 w 5795010"/>
              <a:gd name="connsiteY14" fmla="*/ 232810 h 1170070"/>
              <a:gd name="connsiteX15" fmla="*/ 1554480 w 5795010"/>
              <a:gd name="connsiteY15" fmla="*/ 198520 h 1170070"/>
              <a:gd name="connsiteX16" fmla="*/ 1565910 w 5795010"/>
              <a:gd name="connsiteY16" fmla="*/ 164230 h 1170070"/>
              <a:gd name="connsiteX17" fmla="*/ 1611630 w 5795010"/>
              <a:gd name="connsiteY17" fmla="*/ 84220 h 1170070"/>
              <a:gd name="connsiteX18" fmla="*/ 1645920 w 5795010"/>
              <a:gd name="connsiteY18" fmla="*/ 49930 h 1170070"/>
              <a:gd name="connsiteX19" fmla="*/ 1737360 w 5795010"/>
              <a:gd name="connsiteY19" fmla="*/ 15640 h 1170070"/>
              <a:gd name="connsiteX20" fmla="*/ 1805940 w 5795010"/>
              <a:gd name="connsiteY20" fmla="*/ 4210 h 1170070"/>
              <a:gd name="connsiteX21" fmla="*/ 2320290 w 5795010"/>
              <a:gd name="connsiteY21" fmla="*/ 15640 h 1170070"/>
              <a:gd name="connsiteX22" fmla="*/ 2331720 w 5795010"/>
              <a:gd name="connsiteY22" fmla="*/ 95650 h 1170070"/>
              <a:gd name="connsiteX23" fmla="*/ 2354580 w 5795010"/>
              <a:gd name="connsiteY23" fmla="*/ 175660 h 1170070"/>
              <a:gd name="connsiteX24" fmla="*/ 2377440 w 5795010"/>
              <a:gd name="connsiteY24" fmla="*/ 209950 h 1170070"/>
              <a:gd name="connsiteX25" fmla="*/ 2411730 w 5795010"/>
              <a:gd name="connsiteY25" fmla="*/ 278530 h 1170070"/>
              <a:gd name="connsiteX26" fmla="*/ 2446020 w 5795010"/>
              <a:gd name="connsiteY26" fmla="*/ 312820 h 1170070"/>
              <a:gd name="connsiteX27" fmla="*/ 2468880 w 5795010"/>
              <a:gd name="connsiteY27" fmla="*/ 347110 h 1170070"/>
              <a:gd name="connsiteX28" fmla="*/ 2503170 w 5795010"/>
              <a:gd name="connsiteY28" fmla="*/ 392830 h 1170070"/>
              <a:gd name="connsiteX29" fmla="*/ 2526030 w 5795010"/>
              <a:gd name="connsiteY29" fmla="*/ 438550 h 1170070"/>
              <a:gd name="connsiteX30" fmla="*/ 2548890 w 5795010"/>
              <a:gd name="connsiteY30" fmla="*/ 472840 h 1170070"/>
              <a:gd name="connsiteX31" fmla="*/ 2583180 w 5795010"/>
              <a:gd name="connsiteY31" fmla="*/ 541420 h 1170070"/>
              <a:gd name="connsiteX32" fmla="*/ 2617470 w 5795010"/>
              <a:gd name="connsiteY32" fmla="*/ 564280 h 1170070"/>
              <a:gd name="connsiteX33" fmla="*/ 2663190 w 5795010"/>
              <a:gd name="connsiteY33" fmla="*/ 632860 h 1170070"/>
              <a:gd name="connsiteX34" fmla="*/ 2754630 w 5795010"/>
              <a:gd name="connsiteY34" fmla="*/ 747160 h 1170070"/>
              <a:gd name="connsiteX35" fmla="*/ 2766060 w 5795010"/>
              <a:gd name="connsiteY35" fmla="*/ 781450 h 1170070"/>
              <a:gd name="connsiteX36" fmla="*/ 2903220 w 5795010"/>
              <a:gd name="connsiteY36" fmla="*/ 792880 h 1170070"/>
              <a:gd name="connsiteX37" fmla="*/ 3143250 w 5795010"/>
              <a:gd name="connsiteY37" fmla="*/ 804310 h 1170070"/>
              <a:gd name="connsiteX38" fmla="*/ 3337560 w 5795010"/>
              <a:gd name="connsiteY38" fmla="*/ 792880 h 1170070"/>
              <a:gd name="connsiteX39" fmla="*/ 3360420 w 5795010"/>
              <a:gd name="connsiteY39" fmla="*/ 747160 h 1170070"/>
              <a:gd name="connsiteX40" fmla="*/ 3440430 w 5795010"/>
              <a:gd name="connsiteY40" fmla="*/ 644290 h 1170070"/>
              <a:gd name="connsiteX41" fmla="*/ 3520440 w 5795010"/>
              <a:gd name="connsiteY41" fmla="*/ 598570 h 1170070"/>
              <a:gd name="connsiteX42" fmla="*/ 3543300 w 5795010"/>
              <a:gd name="connsiteY42" fmla="*/ 644290 h 1170070"/>
              <a:gd name="connsiteX43" fmla="*/ 3634740 w 5795010"/>
              <a:gd name="connsiteY43" fmla="*/ 724300 h 1170070"/>
              <a:gd name="connsiteX44" fmla="*/ 3657600 w 5795010"/>
              <a:gd name="connsiteY44" fmla="*/ 758590 h 1170070"/>
              <a:gd name="connsiteX45" fmla="*/ 3737610 w 5795010"/>
              <a:gd name="connsiteY45" fmla="*/ 850030 h 1170070"/>
              <a:gd name="connsiteX46" fmla="*/ 3749040 w 5795010"/>
              <a:gd name="connsiteY46" fmla="*/ 884320 h 1170070"/>
              <a:gd name="connsiteX47" fmla="*/ 3806190 w 5795010"/>
              <a:gd name="connsiteY47" fmla="*/ 952900 h 1170070"/>
              <a:gd name="connsiteX48" fmla="*/ 3817620 w 5795010"/>
              <a:gd name="connsiteY48" fmla="*/ 987190 h 1170070"/>
              <a:gd name="connsiteX49" fmla="*/ 3886200 w 5795010"/>
              <a:gd name="connsiteY49" fmla="*/ 1055770 h 1170070"/>
              <a:gd name="connsiteX50" fmla="*/ 3920490 w 5795010"/>
              <a:gd name="connsiteY50" fmla="*/ 1124350 h 1170070"/>
              <a:gd name="connsiteX51" fmla="*/ 3954780 w 5795010"/>
              <a:gd name="connsiteY51" fmla="*/ 1135780 h 1170070"/>
              <a:gd name="connsiteX52" fmla="*/ 4069080 w 5795010"/>
              <a:gd name="connsiteY52" fmla="*/ 1147210 h 1170070"/>
              <a:gd name="connsiteX53" fmla="*/ 4423410 w 5795010"/>
              <a:gd name="connsiteY53" fmla="*/ 1158640 h 1170070"/>
              <a:gd name="connsiteX54" fmla="*/ 4640580 w 5795010"/>
              <a:gd name="connsiteY54" fmla="*/ 1147210 h 1170070"/>
              <a:gd name="connsiteX55" fmla="*/ 4652010 w 5795010"/>
              <a:gd name="connsiteY55" fmla="*/ 1101490 h 1170070"/>
              <a:gd name="connsiteX56" fmla="*/ 4686300 w 5795010"/>
              <a:gd name="connsiteY56" fmla="*/ 998620 h 1170070"/>
              <a:gd name="connsiteX57" fmla="*/ 4720590 w 5795010"/>
              <a:gd name="connsiteY57" fmla="*/ 918610 h 1170070"/>
              <a:gd name="connsiteX58" fmla="*/ 4732020 w 5795010"/>
              <a:gd name="connsiteY58" fmla="*/ 872890 h 1170070"/>
              <a:gd name="connsiteX59" fmla="*/ 4743450 w 5795010"/>
              <a:gd name="connsiteY59" fmla="*/ 838600 h 1170070"/>
              <a:gd name="connsiteX60" fmla="*/ 4766310 w 5795010"/>
              <a:gd name="connsiteY60" fmla="*/ 735730 h 1170070"/>
              <a:gd name="connsiteX61" fmla="*/ 4777740 w 5795010"/>
              <a:gd name="connsiteY61" fmla="*/ 701440 h 1170070"/>
              <a:gd name="connsiteX62" fmla="*/ 4789170 w 5795010"/>
              <a:gd name="connsiteY62" fmla="*/ 655720 h 1170070"/>
              <a:gd name="connsiteX63" fmla="*/ 4823460 w 5795010"/>
              <a:gd name="connsiteY63" fmla="*/ 644290 h 1170070"/>
              <a:gd name="connsiteX64" fmla="*/ 5029200 w 5795010"/>
              <a:gd name="connsiteY64" fmla="*/ 655720 h 1170070"/>
              <a:gd name="connsiteX65" fmla="*/ 5097780 w 5795010"/>
              <a:gd name="connsiteY65" fmla="*/ 667150 h 1170070"/>
              <a:gd name="connsiteX66" fmla="*/ 5109210 w 5795010"/>
              <a:gd name="connsiteY66" fmla="*/ 712870 h 1170070"/>
              <a:gd name="connsiteX67" fmla="*/ 5177790 w 5795010"/>
              <a:gd name="connsiteY67" fmla="*/ 781450 h 1170070"/>
              <a:gd name="connsiteX68" fmla="*/ 5246370 w 5795010"/>
              <a:gd name="connsiteY68" fmla="*/ 850030 h 1170070"/>
              <a:gd name="connsiteX69" fmla="*/ 5303520 w 5795010"/>
              <a:gd name="connsiteY69" fmla="*/ 952900 h 1170070"/>
              <a:gd name="connsiteX70" fmla="*/ 5383530 w 5795010"/>
              <a:gd name="connsiteY70" fmla="*/ 1067200 h 1170070"/>
              <a:gd name="connsiteX71" fmla="*/ 5394960 w 5795010"/>
              <a:gd name="connsiteY71" fmla="*/ 1101490 h 1170070"/>
              <a:gd name="connsiteX72" fmla="*/ 5509260 w 5795010"/>
              <a:gd name="connsiteY72" fmla="*/ 1135780 h 1170070"/>
              <a:gd name="connsiteX73" fmla="*/ 5703570 w 5795010"/>
              <a:gd name="connsiteY73" fmla="*/ 1158640 h 1170070"/>
              <a:gd name="connsiteX74" fmla="*/ 5737860 w 5795010"/>
              <a:gd name="connsiteY74" fmla="*/ 1170070 h 1170070"/>
              <a:gd name="connsiteX75" fmla="*/ 5795010 w 5795010"/>
              <a:gd name="connsiteY75" fmla="*/ 1158640 h 1170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5795010" h="1170070">
                <a:moveTo>
                  <a:pt x="0" y="1067200"/>
                </a:moveTo>
                <a:cubicBezTo>
                  <a:pt x="116222" y="1090444"/>
                  <a:pt x="2993" y="1076280"/>
                  <a:pt x="102870" y="1067200"/>
                </a:cubicBezTo>
                <a:cubicBezTo>
                  <a:pt x="171274" y="1060981"/>
                  <a:pt x="239995" y="1058889"/>
                  <a:pt x="308610" y="1055770"/>
                </a:cubicBezTo>
                <a:lnTo>
                  <a:pt x="605790" y="1044340"/>
                </a:lnTo>
                <a:cubicBezTo>
                  <a:pt x="647837" y="939223"/>
                  <a:pt x="614459" y="1036663"/>
                  <a:pt x="640080" y="895750"/>
                </a:cubicBezTo>
                <a:cubicBezTo>
                  <a:pt x="642235" y="883896"/>
                  <a:pt x="648588" y="873149"/>
                  <a:pt x="651510" y="861460"/>
                </a:cubicBezTo>
                <a:cubicBezTo>
                  <a:pt x="656222" y="842613"/>
                  <a:pt x="660193" y="823542"/>
                  <a:pt x="662940" y="804310"/>
                </a:cubicBezTo>
                <a:cubicBezTo>
                  <a:pt x="667819" y="770156"/>
                  <a:pt x="670560" y="735730"/>
                  <a:pt x="674370" y="701440"/>
                </a:cubicBezTo>
                <a:cubicBezTo>
                  <a:pt x="671680" y="690679"/>
                  <a:pt x="658963" y="634846"/>
                  <a:pt x="651510" y="621430"/>
                </a:cubicBezTo>
                <a:cubicBezTo>
                  <a:pt x="586006" y="503523"/>
                  <a:pt x="620223" y="596150"/>
                  <a:pt x="594360" y="518560"/>
                </a:cubicBezTo>
                <a:cubicBezTo>
                  <a:pt x="606020" y="506900"/>
                  <a:pt x="647170" y="470233"/>
                  <a:pt x="651510" y="449980"/>
                </a:cubicBezTo>
                <a:cubicBezTo>
                  <a:pt x="660328" y="408831"/>
                  <a:pt x="658293" y="366075"/>
                  <a:pt x="662940" y="324250"/>
                </a:cubicBezTo>
                <a:cubicBezTo>
                  <a:pt x="665915" y="297474"/>
                  <a:pt x="670560" y="270910"/>
                  <a:pt x="674370" y="244240"/>
                </a:cubicBezTo>
                <a:cubicBezTo>
                  <a:pt x="769620" y="248050"/>
                  <a:pt x="864794" y="255670"/>
                  <a:pt x="960120" y="255670"/>
                </a:cubicBezTo>
                <a:cubicBezTo>
                  <a:pt x="1209284" y="255670"/>
                  <a:pt x="1306369" y="247065"/>
                  <a:pt x="1520190" y="232810"/>
                </a:cubicBezTo>
                <a:cubicBezTo>
                  <a:pt x="1531620" y="221380"/>
                  <a:pt x="1545514" y="211970"/>
                  <a:pt x="1554480" y="198520"/>
                </a:cubicBezTo>
                <a:cubicBezTo>
                  <a:pt x="1561163" y="188495"/>
                  <a:pt x="1561164" y="175304"/>
                  <a:pt x="1565910" y="164230"/>
                </a:cubicBezTo>
                <a:cubicBezTo>
                  <a:pt x="1575774" y="141213"/>
                  <a:pt x="1594749" y="104477"/>
                  <a:pt x="1611630" y="84220"/>
                </a:cubicBezTo>
                <a:cubicBezTo>
                  <a:pt x="1621978" y="71802"/>
                  <a:pt x="1632766" y="59325"/>
                  <a:pt x="1645920" y="49930"/>
                </a:cubicBezTo>
                <a:cubicBezTo>
                  <a:pt x="1674222" y="29714"/>
                  <a:pt x="1704123" y="22287"/>
                  <a:pt x="1737360" y="15640"/>
                </a:cubicBezTo>
                <a:cubicBezTo>
                  <a:pt x="1760085" y="11095"/>
                  <a:pt x="1783080" y="8020"/>
                  <a:pt x="1805940" y="4210"/>
                </a:cubicBezTo>
                <a:cubicBezTo>
                  <a:pt x="1977390" y="8020"/>
                  <a:pt x="2151334" y="-13744"/>
                  <a:pt x="2320290" y="15640"/>
                </a:cubicBezTo>
                <a:cubicBezTo>
                  <a:pt x="2346832" y="20256"/>
                  <a:pt x="2326901" y="69144"/>
                  <a:pt x="2331720" y="95650"/>
                </a:cubicBezTo>
                <a:cubicBezTo>
                  <a:pt x="2333813" y="107160"/>
                  <a:pt x="2347585" y="161670"/>
                  <a:pt x="2354580" y="175660"/>
                </a:cubicBezTo>
                <a:cubicBezTo>
                  <a:pt x="2360723" y="187947"/>
                  <a:pt x="2371297" y="197663"/>
                  <a:pt x="2377440" y="209950"/>
                </a:cubicBezTo>
                <a:cubicBezTo>
                  <a:pt x="2403215" y="261500"/>
                  <a:pt x="2370784" y="229395"/>
                  <a:pt x="2411730" y="278530"/>
                </a:cubicBezTo>
                <a:cubicBezTo>
                  <a:pt x="2422078" y="290948"/>
                  <a:pt x="2435672" y="300402"/>
                  <a:pt x="2446020" y="312820"/>
                </a:cubicBezTo>
                <a:cubicBezTo>
                  <a:pt x="2454814" y="323373"/>
                  <a:pt x="2460895" y="335932"/>
                  <a:pt x="2468880" y="347110"/>
                </a:cubicBezTo>
                <a:cubicBezTo>
                  <a:pt x="2479953" y="362612"/>
                  <a:pt x="2493074" y="376676"/>
                  <a:pt x="2503170" y="392830"/>
                </a:cubicBezTo>
                <a:cubicBezTo>
                  <a:pt x="2512201" y="407279"/>
                  <a:pt x="2517576" y="423756"/>
                  <a:pt x="2526030" y="438550"/>
                </a:cubicBezTo>
                <a:cubicBezTo>
                  <a:pt x="2532846" y="450477"/>
                  <a:pt x="2542747" y="460553"/>
                  <a:pt x="2548890" y="472840"/>
                </a:cubicBezTo>
                <a:cubicBezTo>
                  <a:pt x="2567483" y="510025"/>
                  <a:pt x="2550423" y="508663"/>
                  <a:pt x="2583180" y="541420"/>
                </a:cubicBezTo>
                <a:cubicBezTo>
                  <a:pt x="2592894" y="551134"/>
                  <a:pt x="2606040" y="556660"/>
                  <a:pt x="2617470" y="564280"/>
                </a:cubicBezTo>
                <a:cubicBezTo>
                  <a:pt x="2637202" y="623477"/>
                  <a:pt x="2616100" y="577208"/>
                  <a:pt x="2663190" y="632860"/>
                </a:cubicBezTo>
                <a:cubicBezTo>
                  <a:pt x="2694707" y="670107"/>
                  <a:pt x="2754630" y="747160"/>
                  <a:pt x="2754630" y="747160"/>
                </a:cubicBezTo>
                <a:cubicBezTo>
                  <a:pt x="2758440" y="758590"/>
                  <a:pt x="2754545" y="777907"/>
                  <a:pt x="2766060" y="781450"/>
                </a:cubicBezTo>
                <a:cubicBezTo>
                  <a:pt x="2809910" y="794942"/>
                  <a:pt x="2857426" y="790105"/>
                  <a:pt x="2903220" y="792880"/>
                </a:cubicBezTo>
                <a:cubicBezTo>
                  <a:pt x="2983174" y="797726"/>
                  <a:pt x="3063240" y="800500"/>
                  <a:pt x="3143250" y="804310"/>
                </a:cubicBezTo>
                <a:cubicBezTo>
                  <a:pt x="3208020" y="800500"/>
                  <a:pt x="3274814" y="809392"/>
                  <a:pt x="3337560" y="792880"/>
                </a:cubicBezTo>
                <a:cubicBezTo>
                  <a:pt x="3354038" y="788544"/>
                  <a:pt x="3351654" y="761771"/>
                  <a:pt x="3360420" y="747160"/>
                </a:cubicBezTo>
                <a:cubicBezTo>
                  <a:pt x="3401435" y="678802"/>
                  <a:pt x="3394756" y="689964"/>
                  <a:pt x="3440430" y="644290"/>
                </a:cubicBezTo>
                <a:cubicBezTo>
                  <a:pt x="3469778" y="556245"/>
                  <a:pt x="3440917" y="566761"/>
                  <a:pt x="3520440" y="598570"/>
                </a:cubicBezTo>
                <a:cubicBezTo>
                  <a:pt x="3528060" y="613810"/>
                  <a:pt x="3532839" y="630840"/>
                  <a:pt x="3543300" y="644290"/>
                </a:cubicBezTo>
                <a:cubicBezTo>
                  <a:pt x="3579303" y="690580"/>
                  <a:pt x="3593770" y="696986"/>
                  <a:pt x="3634740" y="724300"/>
                </a:cubicBezTo>
                <a:cubicBezTo>
                  <a:pt x="3642360" y="735730"/>
                  <a:pt x="3648554" y="748252"/>
                  <a:pt x="3657600" y="758590"/>
                </a:cubicBezTo>
                <a:cubicBezTo>
                  <a:pt x="3692359" y="798315"/>
                  <a:pt x="3716176" y="807162"/>
                  <a:pt x="3737610" y="850030"/>
                </a:cubicBezTo>
                <a:cubicBezTo>
                  <a:pt x="3742998" y="860806"/>
                  <a:pt x="3742357" y="874295"/>
                  <a:pt x="3749040" y="884320"/>
                </a:cubicBezTo>
                <a:cubicBezTo>
                  <a:pt x="3799597" y="960156"/>
                  <a:pt x="3768794" y="878108"/>
                  <a:pt x="3806190" y="952900"/>
                </a:cubicBezTo>
                <a:cubicBezTo>
                  <a:pt x="3811578" y="963676"/>
                  <a:pt x="3811642" y="976729"/>
                  <a:pt x="3817620" y="987190"/>
                </a:cubicBezTo>
                <a:cubicBezTo>
                  <a:pt x="3843794" y="1032994"/>
                  <a:pt x="3847856" y="1030207"/>
                  <a:pt x="3886200" y="1055770"/>
                </a:cubicBezTo>
                <a:cubicBezTo>
                  <a:pt x="3893730" y="1078359"/>
                  <a:pt x="3900347" y="1108236"/>
                  <a:pt x="3920490" y="1124350"/>
                </a:cubicBezTo>
                <a:cubicBezTo>
                  <a:pt x="3929898" y="1131876"/>
                  <a:pt x="3942872" y="1133948"/>
                  <a:pt x="3954780" y="1135780"/>
                </a:cubicBezTo>
                <a:cubicBezTo>
                  <a:pt x="3992625" y="1141602"/>
                  <a:pt x="4030835" y="1145344"/>
                  <a:pt x="4069080" y="1147210"/>
                </a:cubicBezTo>
                <a:cubicBezTo>
                  <a:pt x="4187111" y="1152968"/>
                  <a:pt x="4305300" y="1154830"/>
                  <a:pt x="4423410" y="1158640"/>
                </a:cubicBezTo>
                <a:cubicBezTo>
                  <a:pt x="4495800" y="1154830"/>
                  <a:pt x="4570254" y="1164791"/>
                  <a:pt x="4640580" y="1147210"/>
                </a:cubicBezTo>
                <a:cubicBezTo>
                  <a:pt x="4655820" y="1143400"/>
                  <a:pt x="4647390" y="1116504"/>
                  <a:pt x="4652010" y="1101490"/>
                </a:cubicBezTo>
                <a:cubicBezTo>
                  <a:pt x="4662640" y="1066944"/>
                  <a:pt x="4672062" y="1031842"/>
                  <a:pt x="4686300" y="998620"/>
                </a:cubicBezTo>
                <a:cubicBezTo>
                  <a:pt x="4697730" y="971950"/>
                  <a:pt x="4710674" y="945879"/>
                  <a:pt x="4720590" y="918610"/>
                </a:cubicBezTo>
                <a:cubicBezTo>
                  <a:pt x="4725958" y="903847"/>
                  <a:pt x="4727704" y="887995"/>
                  <a:pt x="4732020" y="872890"/>
                </a:cubicBezTo>
                <a:cubicBezTo>
                  <a:pt x="4735330" y="861305"/>
                  <a:pt x="4740528" y="850289"/>
                  <a:pt x="4743450" y="838600"/>
                </a:cubicBezTo>
                <a:cubicBezTo>
                  <a:pt x="4767020" y="744320"/>
                  <a:pt x="4742843" y="817865"/>
                  <a:pt x="4766310" y="735730"/>
                </a:cubicBezTo>
                <a:cubicBezTo>
                  <a:pt x="4769620" y="724145"/>
                  <a:pt x="4774430" y="713025"/>
                  <a:pt x="4777740" y="701440"/>
                </a:cubicBezTo>
                <a:cubicBezTo>
                  <a:pt x="4782056" y="686335"/>
                  <a:pt x="4779357" y="667987"/>
                  <a:pt x="4789170" y="655720"/>
                </a:cubicBezTo>
                <a:cubicBezTo>
                  <a:pt x="4796696" y="646312"/>
                  <a:pt x="4812030" y="648100"/>
                  <a:pt x="4823460" y="644290"/>
                </a:cubicBezTo>
                <a:cubicBezTo>
                  <a:pt x="4892040" y="648100"/>
                  <a:pt x="4960752" y="650016"/>
                  <a:pt x="5029200" y="655720"/>
                </a:cubicBezTo>
                <a:cubicBezTo>
                  <a:pt x="5052295" y="657645"/>
                  <a:pt x="5078921" y="653680"/>
                  <a:pt x="5097780" y="667150"/>
                </a:cubicBezTo>
                <a:cubicBezTo>
                  <a:pt x="5110563" y="676281"/>
                  <a:pt x="5100201" y="700001"/>
                  <a:pt x="5109210" y="712870"/>
                </a:cubicBezTo>
                <a:cubicBezTo>
                  <a:pt x="5127749" y="739355"/>
                  <a:pt x="5158393" y="755587"/>
                  <a:pt x="5177790" y="781450"/>
                </a:cubicBezTo>
                <a:cubicBezTo>
                  <a:pt x="5220322" y="838160"/>
                  <a:pt x="5196229" y="816603"/>
                  <a:pt x="5246370" y="850030"/>
                </a:cubicBezTo>
                <a:cubicBezTo>
                  <a:pt x="5277978" y="944855"/>
                  <a:pt x="5224915" y="795690"/>
                  <a:pt x="5303520" y="952900"/>
                </a:cubicBezTo>
                <a:cubicBezTo>
                  <a:pt x="5355383" y="1056627"/>
                  <a:pt x="5320886" y="1025437"/>
                  <a:pt x="5383530" y="1067200"/>
                </a:cubicBezTo>
                <a:cubicBezTo>
                  <a:pt x="5387340" y="1078630"/>
                  <a:pt x="5387434" y="1092082"/>
                  <a:pt x="5394960" y="1101490"/>
                </a:cubicBezTo>
                <a:cubicBezTo>
                  <a:pt x="5421391" y="1134529"/>
                  <a:pt x="5475025" y="1131752"/>
                  <a:pt x="5509260" y="1135780"/>
                </a:cubicBezTo>
                <a:cubicBezTo>
                  <a:pt x="5749142" y="1164001"/>
                  <a:pt x="5516157" y="1131867"/>
                  <a:pt x="5703570" y="1158640"/>
                </a:cubicBezTo>
                <a:cubicBezTo>
                  <a:pt x="5715000" y="1162450"/>
                  <a:pt x="5725812" y="1170070"/>
                  <a:pt x="5737860" y="1170070"/>
                </a:cubicBezTo>
                <a:cubicBezTo>
                  <a:pt x="5757287" y="1170070"/>
                  <a:pt x="5795010" y="1158640"/>
                  <a:pt x="5795010" y="1158640"/>
                </a:cubicBezTo>
              </a:path>
            </a:pathLst>
          </a:cu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152443" y="3069618"/>
            <a:ext cx="5868531" cy="2352377"/>
          </a:xfrm>
          <a:custGeom>
            <a:avLst/>
            <a:gdLst>
              <a:gd name="connsiteX0" fmla="*/ 0 w 5943600"/>
              <a:gd name="connsiteY0" fmla="*/ 0 h 1041629"/>
              <a:gd name="connsiteX1" fmla="*/ 948690 w 5943600"/>
              <a:gd name="connsiteY1" fmla="*/ 22860 h 1041629"/>
              <a:gd name="connsiteX2" fmla="*/ 1120140 w 5943600"/>
              <a:gd name="connsiteY2" fmla="*/ 34290 h 1041629"/>
              <a:gd name="connsiteX3" fmla="*/ 1451610 w 5943600"/>
              <a:gd name="connsiteY3" fmla="*/ 45720 h 1041629"/>
              <a:gd name="connsiteX4" fmla="*/ 1543050 w 5943600"/>
              <a:gd name="connsiteY4" fmla="*/ 57150 h 1041629"/>
              <a:gd name="connsiteX5" fmla="*/ 1577340 w 5943600"/>
              <a:gd name="connsiteY5" fmla="*/ 91440 h 1041629"/>
              <a:gd name="connsiteX6" fmla="*/ 1703070 w 5943600"/>
              <a:gd name="connsiteY6" fmla="*/ 194310 h 1041629"/>
              <a:gd name="connsiteX7" fmla="*/ 1737360 w 5943600"/>
              <a:gd name="connsiteY7" fmla="*/ 228600 h 1041629"/>
              <a:gd name="connsiteX8" fmla="*/ 1771650 w 5943600"/>
              <a:gd name="connsiteY8" fmla="*/ 262890 h 1041629"/>
              <a:gd name="connsiteX9" fmla="*/ 1805940 w 5943600"/>
              <a:gd name="connsiteY9" fmla="*/ 308610 h 1041629"/>
              <a:gd name="connsiteX10" fmla="*/ 1885950 w 5943600"/>
              <a:gd name="connsiteY10" fmla="*/ 388620 h 1041629"/>
              <a:gd name="connsiteX11" fmla="*/ 1920240 w 5943600"/>
              <a:gd name="connsiteY11" fmla="*/ 422910 h 1041629"/>
              <a:gd name="connsiteX12" fmla="*/ 1943100 w 5943600"/>
              <a:gd name="connsiteY12" fmla="*/ 457200 h 1041629"/>
              <a:gd name="connsiteX13" fmla="*/ 1977390 w 5943600"/>
              <a:gd name="connsiteY13" fmla="*/ 480060 h 1041629"/>
              <a:gd name="connsiteX14" fmla="*/ 2011680 w 5943600"/>
              <a:gd name="connsiteY14" fmla="*/ 525780 h 1041629"/>
              <a:gd name="connsiteX15" fmla="*/ 2045970 w 5943600"/>
              <a:gd name="connsiteY15" fmla="*/ 537210 h 1041629"/>
              <a:gd name="connsiteX16" fmla="*/ 2160270 w 5943600"/>
              <a:gd name="connsiteY16" fmla="*/ 571500 h 1041629"/>
              <a:gd name="connsiteX17" fmla="*/ 2674620 w 5943600"/>
              <a:gd name="connsiteY17" fmla="*/ 582930 h 1041629"/>
              <a:gd name="connsiteX18" fmla="*/ 3006090 w 5943600"/>
              <a:gd name="connsiteY18" fmla="*/ 605790 h 1041629"/>
              <a:gd name="connsiteX19" fmla="*/ 3188970 w 5943600"/>
              <a:gd name="connsiteY19" fmla="*/ 594360 h 1041629"/>
              <a:gd name="connsiteX20" fmla="*/ 3223260 w 5943600"/>
              <a:gd name="connsiteY20" fmla="*/ 582930 h 1041629"/>
              <a:gd name="connsiteX21" fmla="*/ 3326130 w 5943600"/>
              <a:gd name="connsiteY21" fmla="*/ 560070 h 1041629"/>
              <a:gd name="connsiteX22" fmla="*/ 3394710 w 5943600"/>
              <a:gd name="connsiteY22" fmla="*/ 502920 h 1041629"/>
              <a:gd name="connsiteX23" fmla="*/ 3463290 w 5943600"/>
              <a:gd name="connsiteY23" fmla="*/ 480060 h 1041629"/>
              <a:gd name="connsiteX24" fmla="*/ 3509010 w 5943600"/>
              <a:gd name="connsiteY24" fmla="*/ 422910 h 1041629"/>
              <a:gd name="connsiteX25" fmla="*/ 3520440 w 5943600"/>
              <a:gd name="connsiteY25" fmla="*/ 388620 h 1041629"/>
              <a:gd name="connsiteX26" fmla="*/ 3623310 w 5943600"/>
              <a:gd name="connsiteY26" fmla="*/ 297180 h 1041629"/>
              <a:gd name="connsiteX27" fmla="*/ 3657600 w 5943600"/>
              <a:gd name="connsiteY27" fmla="*/ 262890 h 1041629"/>
              <a:gd name="connsiteX28" fmla="*/ 3737610 w 5943600"/>
              <a:gd name="connsiteY28" fmla="*/ 251460 h 1041629"/>
              <a:gd name="connsiteX29" fmla="*/ 4183380 w 5943600"/>
              <a:gd name="connsiteY29" fmla="*/ 262890 h 1041629"/>
              <a:gd name="connsiteX30" fmla="*/ 4217670 w 5943600"/>
              <a:gd name="connsiteY30" fmla="*/ 285750 h 1041629"/>
              <a:gd name="connsiteX31" fmla="*/ 4309110 w 5943600"/>
              <a:gd name="connsiteY31" fmla="*/ 388620 h 1041629"/>
              <a:gd name="connsiteX32" fmla="*/ 4354830 w 5943600"/>
              <a:gd name="connsiteY32" fmla="*/ 422910 h 1041629"/>
              <a:gd name="connsiteX33" fmla="*/ 4389120 w 5943600"/>
              <a:gd name="connsiteY33" fmla="*/ 457200 h 1041629"/>
              <a:gd name="connsiteX34" fmla="*/ 4469130 w 5943600"/>
              <a:gd name="connsiteY34" fmla="*/ 525780 h 1041629"/>
              <a:gd name="connsiteX35" fmla="*/ 4491990 w 5943600"/>
              <a:gd name="connsiteY35" fmla="*/ 560070 h 1041629"/>
              <a:gd name="connsiteX36" fmla="*/ 4526280 w 5943600"/>
              <a:gd name="connsiteY36" fmla="*/ 594360 h 1041629"/>
              <a:gd name="connsiteX37" fmla="*/ 4583430 w 5943600"/>
              <a:gd name="connsiteY37" fmla="*/ 662940 h 1041629"/>
              <a:gd name="connsiteX38" fmla="*/ 4629150 w 5943600"/>
              <a:gd name="connsiteY38" fmla="*/ 674370 h 1041629"/>
              <a:gd name="connsiteX39" fmla="*/ 4892040 w 5943600"/>
              <a:gd name="connsiteY39" fmla="*/ 685800 h 1041629"/>
              <a:gd name="connsiteX40" fmla="*/ 5109210 w 5943600"/>
              <a:gd name="connsiteY40" fmla="*/ 697230 h 1041629"/>
              <a:gd name="connsiteX41" fmla="*/ 5177790 w 5943600"/>
              <a:gd name="connsiteY41" fmla="*/ 720090 h 1041629"/>
              <a:gd name="connsiteX42" fmla="*/ 5212080 w 5943600"/>
              <a:gd name="connsiteY42" fmla="*/ 754380 h 1041629"/>
              <a:gd name="connsiteX43" fmla="*/ 5337810 w 5943600"/>
              <a:gd name="connsiteY43" fmla="*/ 811530 h 1041629"/>
              <a:gd name="connsiteX44" fmla="*/ 5372100 w 5943600"/>
              <a:gd name="connsiteY44" fmla="*/ 845820 h 1041629"/>
              <a:gd name="connsiteX45" fmla="*/ 5417820 w 5943600"/>
              <a:gd name="connsiteY45" fmla="*/ 880110 h 1041629"/>
              <a:gd name="connsiteX46" fmla="*/ 5440680 w 5943600"/>
              <a:gd name="connsiteY46" fmla="*/ 914400 h 1041629"/>
              <a:gd name="connsiteX47" fmla="*/ 5474970 w 5943600"/>
              <a:gd name="connsiteY47" fmla="*/ 948690 h 1041629"/>
              <a:gd name="connsiteX48" fmla="*/ 5509260 w 5943600"/>
              <a:gd name="connsiteY48" fmla="*/ 1017270 h 1041629"/>
              <a:gd name="connsiteX49" fmla="*/ 5589270 w 5943600"/>
              <a:gd name="connsiteY49" fmla="*/ 1040130 h 1041629"/>
              <a:gd name="connsiteX50" fmla="*/ 5943600 w 5943600"/>
              <a:gd name="connsiteY50" fmla="*/ 1040130 h 104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5943600" h="1041629">
                <a:moveTo>
                  <a:pt x="0" y="0"/>
                </a:moveTo>
                <a:cubicBezTo>
                  <a:pt x="351480" y="70296"/>
                  <a:pt x="-6600" y="2316"/>
                  <a:pt x="948690" y="22860"/>
                </a:cubicBezTo>
                <a:cubicBezTo>
                  <a:pt x="1005954" y="24091"/>
                  <a:pt x="1062922" y="31689"/>
                  <a:pt x="1120140" y="34290"/>
                </a:cubicBezTo>
                <a:cubicBezTo>
                  <a:pt x="1230582" y="39310"/>
                  <a:pt x="1341120" y="41910"/>
                  <a:pt x="1451610" y="45720"/>
                </a:cubicBezTo>
                <a:cubicBezTo>
                  <a:pt x="1482090" y="49530"/>
                  <a:pt x="1514182" y="46653"/>
                  <a:pt x="1543050" y="57150"/>
                </a:cubicBezTo>
                <a:cubicBezTo>
                  <a:pt x="1558241" y="62674"/>
                  <a:pt x="1564408" y="81741"/>
                  <a:pt x="1577340" y="91440"/>
                </a:cubicBezTo>
                <a:cubicBezTo>
                  <a:pt x="1713135" y="193286"/>
                  <a:pt x="1544677" y="35917"/>
                  <a:pt x="1703070" y="194310"/>
                </a:cubicBezTo>
                <a:lnTo>
                  <a:pt x="1737360" y="228600"/>
                </a:lnTo>
                <a:cubicBezTo>
                  <a:pt x="1748790" y="240030"/>
                  <a:pt x="1761951" y="249958"/>
                  <a:pt x="1771650" y="262890"/>
                </a:cubicBezTo>
                <a:cubicBezTo>
                  <a:pt x="1783080" y="278130"/>
                  <a:pt x="1793126" y="294514"/>
                  <a:pt x="1805940" y="308610"/>
                </a:cubicBezTo>
                <a:cubicBezTo>
                  <a:pt x="1831311" y="336518"/>
                  <a:pt x="1859280" y="361950"/>
                  <a:pt x="1885950" y="388620"/>
                </a:cubicBezTo>
                <a:cubicBezTo>
                  <a:pt x="1897380" y="400050"/>
                  <a:pt x="1911274" y="409460"/>
                  <a:pt x="1920240" y="422910"/>
                </a:cubicBezTo>
                <a:cubicBezTo>
                  <a:pt x="1927860" y="434340"/>
                  <a:pt x="1933386" y="447486"/>
                  <a:pt x="1943100" y="457200"/>
                </a:cubicBezTo>
                <a:cubicBezTo>
                  <a:pt x="1952814" y="466914"/>
                  <a:pt x="1967676" y="470346"/>
                  <a:pt x="1977390" y="480060"/>
                </a:cubicBezTo>
                <a:cubicBezTo>
                  <a:pt x="1990860" y="493530"/>
                  <a:pt x="1997045" y="513584"/>
                  <a:pt x="2011680" y="525780"/>
                </a:cubicBezTo>
                <a:cubicBezTo>
                  <a:pt x="2020936" y="533493"/>
                  <a:pt x="2034896" y="532464"/>
                  <a:pt x="2045970" y="537210"/>
                </a:cubicBezTo>
                <a:cubicBezTo>
                  <a:pt x="2104059" y="562105"/>
                  <a:pt x="2086253" y="568597"/>
                  <a:pt x="2160270" y="571500"/>
                </a:cubicBezTo>
                <a:cubicBezTo>
                  <a:pt x="2331631" y="578220"/>
                  <a:pt x="2503170" y="579120"/>
                  <a:pt x="2674620" y="582930"/>
                </a:cubicBezTo>
                <a:cubicBezTo>
                  <a:pt x="2799788" y="596838"/>
                  <a:pt x="2861408" y="605790"/>
                  <a:pt x="3006090" y="605790"/>
                </a:cubicBezTo>
                <a:cubicBezTo>
                  <a:pt x="3067169" y="605790"/>
                  <a:pt x="3128010" y="598170"/>
                  <a:pt x="3188970" y="594360"/>
                </a:cubicBezTo>
                <a:cubicBezTo>
                  <a:pt x="3200400" y="590550"/>
                  <a:pt x="3211499" y="585544"/>
                  <a:pt x="3223260" y="582930"/>
                </a:cubicBezTo>
                <a:cubicBezTo>
                  <a:pt x="3343957" y="556109"/>
                  <a:pt x="3248938" y="585801"/>
                  <a:pt x="3326130" y="560070"/>
                </a:cubicBezTo>
                <a:cubicBezTo>
                  <a:pt x="3347664" y="538536"/>
                  <a:pt x="3366066" y="515651"/>
                  <a:pt x="3394710" y="502920"/>
                </a:cubicBezTo>
                <a:cubicBezTo>
                  <a:pt x="3416730" y="493133"/>
                  <a:pt x="3463290" y="480060"/>
                  <a:pt x="3463290" y="480060"/>
                </a:cubicBezTo>
                <a:cubicBezTo>
                  <a:pt x="3492020" y="393871"/>
                  <a:pt x="3449924" y="496768"/>
                  <a:pt x="3509010" y="422910"/>
                </a:cubicBezTo>
                <a:cubicBezTo>
                  <a:pt x="3516536" y="413502"/>
                  <a:pt x="3513043" y="398130"/>
                  <a:pt x="3520440" y="388620"/>
                </a:cubicBezTo>
                <a:cubicBezTo>
                  <a:pt x="3602339" y="283322"/>
                  <a:pt x="3560589" y="349448"/>
                  <a:pt x="3623310" y="297180"/>
                </a:cubicBezTo>
                <a:cubicBezTo>
                  <a:pt x="3635728" y="286832"/>
                  <a:pt x="3642592" y="268893"/>
                  <a:pt x="3657600" y="262890"/>
                </a:cubicBezTo>
                <a:cubicBezTo>
                  <a:pt x="3682614" y="252884"/>
                  <a:pt x="3710940" y="255270"/>
                  <a:pt x="3737610" y="251460"/>
                </a:cubicBezTo>
                <a:cubicBezTo>
                  <a:pt x="3886200" y="255270"/>
                  <a:pt x="4035119" y="252300"/>
                  <a:pt x="4183380" y="262890"/>
                </a:cubicBezTo>
                <a:cubicBezTo>
                  <a:pt x="4197082" y="263869"/>
                  <a:pt x="4207240" y="276810"/>
                  <a:pt x="4217670" y="285750"/>
                </a:cubicBezTo>
                <a:cubicBezTo>
                  <a:pt x="4309171" y="364179"/>
                  <a:pt x="4217632" y="297142"/>
                  <a:pt x="4309110" y="388620"/>
                </a:cubicBezTo>
                <a:cubicBezTo>
                  <a:pt x="4322580" y="402090"/>
                  <a:pt x="4340366" y="410512"/>
                  <a:pt x="4354830" y="422910"/>
                </a:cubicBezTo>
                <a:cubicBezTo>
                  <a:pt x="4367103" y="433430"/>
                  <a:pt x="4376847" y="446680"/>
                  <a:pt x="4389120" y="457200"/>
                </a:cubicBezTo>
                <a:cubicBezTo>
                  <a:pt x="4433267" y="495040"/>
                  <a:pt x="4433677" y="483237"/>
                  <a:pt x="4469130" y="525780"/>
                </a:cubicBezTo>
                <a:cubicBezTo>
                  <a:pt x="4477924" y="536333"/>
                  <a:pt x="4483196" y="549517"/>
                  <a:pt x="4491990" y="560070"/>
                </a:cubicBezTo>
                <a:cubicBezTo>
                  <a:pt x="4502338" y="572488"/>
                  <a:pt x="4515932" y="581942"/>
                  <a:pt x="4526280" y="594360"/>
                </a:cubicBezTo>
                <a:cubicBezTo>
                  <a:pt x="4547799" y="620183"/>
                  <a:pt x="4551555" y="644726"/>
                  <a:pt x="4583430" y="662940"/>
                </a:cubicBezTo>
                <a:cubicBezTo>
                  <a:pt x="4597069" y="670734"/>
                  <a:pt x="4613484" y="673210"/>
                  <a:pt x="4629150" y="674370"/>
                </a:cubicBezTo>
                <a:cubicBezTo>
                  <a:pt x="4716623" y="680849"/>
                  <a:pt x="4804426" y="681628"/>
                  <a:pt x="4892040" y="685800"/>
                </a:cubicBezTo>
                <a:lnTo>
                  <a:pt x="5109210" y="697230"/>
                </a:lnTo>
                <a:cubicBezTo>
                  <a:pt x="5132070" y="704850"/>
                  <a:pt x="5160751" y="703051"/>
                  <a:pt x="5177790" y="720090"/>
                </a:cubicBezTo>
                <a:cubicBezTo>
                  <a:pt x="5189220" y="731520"/>
                  <a:pt x="5197950" y="746530"/>
                  <a:pt x="5212080" y="754380"/>
                </a:cubicBezTo>
                <a:cubicBezTo>
                  <a:pt x="5339091" y="824942"/>
                  <a:pt x="5225557" y="727340"/>
                  <a:pt x="5337810" y="811530"/>
                </a:cubicBezTo>
                <a:cubicBezTo>
                  <a:pt x="5350742" y="821229"/>
                  <a:pt x="5359827" y="835300"/>
                  <a:pt x="5372100" y="845820"/>
                </a:cubicBezTo>
                <a:cubicBezTo>
                  <a:pt x="5386564" y="858218"/>
                  <a:pt x="5404350" y="866640"/>
                  <a:pt x="5417820" y="880110"/>
                </a:cubicBezTo>
                <a:cubicBezTo>
                  <a:pt x="5427534" y="889824"/>
                  <a:pt x="5431886" y="903847"/>
                  <a:pt x="5440680" y="914400"/>
                </a:cubicBezTo>
                <a:cubicBezTo>
                  <a:pt x="5451028" y="926818"/>
                  <a:pt x="5463540" y="937260"/>
                  <a:pt x="5474970" y="948690"/>
                </a:cubicBezTo>
                <a:cubicBezTo>
                  <a:pt x="5482500" y="971279"/>
                  <a:pt x="5489117" y="1001156"/>
                  <a:pt x="5509260" y="1017270"/>
                </a:cubicBezTo>
                <a:cubicBezTo>
                  <a:pt x="5516056" y="1022707"/>
                  <a:pt x="5587140" y="1040069"/>
                  <a:pt x="5589270" y="1040130"/>
                </a:cubicBezTo>
                <a:cubicBezTo>
                  <a:pt x="5707332" y="1043503"/>
                  <a:pt x="5825490" y="1040130"/>
                  <a:pt x="5943600" y="1040130"/>
                </a:cubicBez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788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11480" y="1228636"/>
            <a:ext cx="669798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+mn-ea"/>
              </a:rPr>
              <a:t>彼得说：</a:t>
            </a:r>
            <a:r>
              <a:rPr lang="en-US" sz="2400" b="1" dirty="0" smtClean="0">
                <a:latin typeface="+mn-ea"/>
              </a:rPr>
              <a:t>	</a:t>
            </a:r>
            <a:r>
              <a:rPr lang="en-US" sz="3200" b="1" dirty="0" smtClean="0">
                <a:latin typeface="+mn-ea"/>
              </a:rPr>
              <a:t>凡有血气的，尽都如草，他的美荣，都像草上的花。草必枯干，花必凋谢。惟有主的道是永存的。所传给你们的福音就是这道。</a:t>
            </a:r>
            <a:r>
              <a:rPr lang="zh-CN" altLang="en-US" sz="3200" dirty="0" smtClean="0">
                <a:latin typeface="+mn-ea"/>
              </a:rPr>
              <a:t>彼前</a:t>
            </a:r>
            <a:r>
              <a:rPr lang="en-US" sz="3200" dirty="0" smtClean="0">
                <a:latin typeface="+mn-ea"/>
              </a:rPr>
              <a:t>1:24</a:t>
            </a:r>
            <a:r>
              <a:rPr lang="zh-CN" altLang="en-US" sz="3200" dirty="0" smtClean="0">
                <a:latin typeface="+mn-ea"/>
              </a:rPr>
              <a:t>－</a:t>
            </a:r>
            <a:r>
              <a:rPr lang="en-US" altLang="zh-CN" sz="3200" dirty="0" smtClean="0">
                <a:latin typeface="+mn-ea"/>
              </a:rPr>
              <a:t>25</a:t>
            </a:r>
          </a:p>
          <a:p>
            <a:r>
              <a:rPr lang="zh-CN" altLang="en-US" sz="3200" dirty="0" smtClean="0">
                <a:latin typeface="+mn-ea"/>
              </a:rPr>
              <a:t>你们存这样的心，从今以后，不从人的情欲，只从神的旨意，在世度余下的光阴。彼前</a:t>
            </a:r>
            <a:r>
              <a:rPr lang="en-US" altLang="zh-CN" sz="3200" dirty="0" smtClean="0">
                <a:latin typeface="+mn-ea"/>
              </a:rPr>
              <a:t>4:1</a:t>
            </a:r>
            <a:r>
              <a:rPr lang="zh-CN" altLang="en-US" sz="3200" dirty="0" smtClean="0">
                <a:latin typeface="+mn-ea"/>
              </a:rPr>
              <a:t>－</a:t>
            </a:r>
            <a:r>
              <a:rPr lang="en-US" altLang="zh-CN" sz="3200" dirty="0" smtClean="0">
                <a:latin typeface="+mn-ea"/>
              </a:rPr>
              <a:t>2</a:t>
            </a:r>
            <a:endParaRPr lang="en-US" sz="3200" dirty="0" smtClean="0">
              <a:latin typeface="+mn-ea"/>
            </a:endParaRPr>
          </a:p>
          <a:p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739" y="203454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106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寇尔森</a:t>
            </a:r>
            <a:r>
              <a:rPr lang="en-US" dirty="0"/>
              <a:t>(Charles W. Colson, 1931-2012)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07" y="1512570"/>
            <a:ext cx="5939393" cy="44916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907" y="1417638"/>
            <a:ext cx="3236735" cy="477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086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1771650"/>
            <a:ext cx="6515100" cy="3383279"/>
          </a:xfrm>
        </p:spPr>
        <p:txBody>
          <a:bodyPr>
            <a:normAutofit/>
          </a:bodyPr>
          <a:lstStyle/>
          <a:p>
            <a:r>
              <a:rPr lang="en-US" b="1" dirty="0" smtClean="0"/>
              <a:t>人心筹算自己的道路；惟耶和华指引他的脚步。</a:t>
            </a:r>
            <a:br>
              <a:rPr lang="en-US" b="1" dirty="0" smtClean="0"/>
            </a:br>
            <a:r>
              <a:rPr lang="en-US" dirty="0" smtClean="0"/>
              <a:t>箴言16</a:t>
            </a:r>
            <a:r>
              <a:rPr lang="zh-CN" altLang="en-US" dirty="0" smtClean="0"/>
              <a:t>：</a:t>
            </a:r>
            <a:r>
              <a:rPr lang="en-US" dirty="0" smtClean="0"/>
              <a:t>9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870" y="1303019"/>
            <a:ext cx="4598030" cy="48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57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6736</TotalTime>
  <Words>398</Words>
  <Application>Microsoft Macintosh PowerPoint</Application>
  <PresentationFormat>Custom</PresentationFormat>
  <Paragraphs>23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1_Office Theme</vt:lpstr>
      <vt:lpstr>依靠神走恩典之路</vt:lpstr>
      <vt:lpstr>谁是所罗门？  所罗门是大卫的儿子。  耶和华说：“我就应允你所求的，赐你聪明智慧，甚至在你以前没有象你的，在你以后也没有象你的。” 王上3:4-13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寇尔森(Charles W. Colson, 1931-2012) </vt:lpstr>
      <vt:lpstr>人心筹算自己的道路；惟耶和华指引他的脚步。 箴言16：9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Hude Quan</dc:creator>
  <cp:lastModifiedBy>Truth Baptist</cp:lastModifiedBy>
  <cp:revision>54</cp:revision>
  <cp:lastPrinted>2016-08-12T20:17:56Z</cp:lastPrinted>
  <dcterms:created xsi:type="dcterms:W3CDTF">2016-08-09T02:06:37Z</dcterms:created>
  <dcterms:modified xsi:type="dcterms:W3CDTF">2016-08-14T16:34:09Z</dcterms:modified>
</cp:coreProperties>
</file>